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69" r:id="rId2"/>
    <p:sldMasterId id="2147483812" r:id="rId3"/>
    <p:sldMasterId id="2147483930" r:id="rId4"/>
  </p:sldMasterIdLst>
  <p:notesMasterIdLst>
    <p:notesMasterId r:id="rId12"/>
  </p:notesMasterIdLst>
  <p:sldIdLst>
    <p:sldId id="317" r:id="rId5"/>
    <p:sldId id="325" r:id="rId6"/>
    <p:sldId id="324" r:id="rId7"/>
    <p:sldId id="326" r:id="rId8"/>
    <p:sldId id="321" r:id="rId9"/>
    <p:sldId id="322" r:id="rId10"/>
    <p:sldId id="323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Chismar" initials="TC" lastIdx="26" clrIdx="0">
    <p:extLst>
      <p:ext uri="{19B8F6BF-5375-455C-9EA6-DF929625EA0E}">
        <p15:presenceInfo xmlns:p15="http://schemas.microsoft.com/office/powerpoint/2012/main" userId="S-1-5-21-854245398-839522115-725345543-2867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4434" autoAdjust="0"/>
  </p:normalViewPr>
  <p:slideViewPr>
    <p:cSldViewPr snapToGrid="0">
      <p:cViewPr>
        <p:scale>
          <a:sx n="86" d="100"/>
          <a:sy n="86" d="100"/>
        </p:scale>
        <p:origin x="20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75502-9020-4B8A-BBD5-B85C0F081093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209D0-FA19-4F5F-95F0-7C4E9D59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0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gi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0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1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2.jpe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jpe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gi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0252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384048"/>
            <a:ext cx="11430000" cy="5864352"/>
          </a:xfrm>
        </p:spPr>
        <p:txBody>
          <a:bodyPr rIns="0"/>
          <a:lstStyle>
            <a:lvl1pPr>
              <a:lnSpc>
                <a:spcPct val="90000"/>
              </a:lnSpc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32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384048"/>
            <a:ext cx="11426952" cy="5861304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042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7623048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9171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3803904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384048"/>
            <a:ext cx="3794760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750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3675"/>
            <a:ext cx="7616952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381000"/>
            <a:ext cx="3794760" cy="58642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16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2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2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5986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7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8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9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6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2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>
                  <a:solidFill>
                    <a:srgbClr val="FFFFFF"/>
                  </a:solidFill>
                </a:rPr>
                <a:t>s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  <a:noFill/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4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225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2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-1" y="0"/>
            <a:ext cx="12188950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84048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" y="-634336"/>
            <a:ext cx="12186960" cy="8126672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3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" y="-634336"/>
            <a:ext cx="12186960" cy="81266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" y="-634336"/>
            <a:ext cx="12186960" cy="8126672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 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One-line 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4257741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2302"/>
            <a:ext cx="10566400" cy="493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3" y="1524000"/>
            <a:ext cx="9613900" cy="421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6429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27" y="641408"/>
            <a:ext cx="10925898" cy="323165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733" y="1498335"/>
            <a:ext cx="11173384" cy="2437591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343" y="6621547"/>
            <a:ext cx="3594100" cy="153888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© 3M 2007.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718436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5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53104" cy="75724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6095262" y="0"/>
            <a:ext cx="6101116" cy="7572432"/>
            <a:chOff x="6095262" y="0"/>
            <a:chExt cx="6101116" cy="6858864"/>
          </a:xfrm>
        </p:grpSpPr>
        <p:sp>
          <p:nvSpPr>
            <p:cNvPr id="23" name="Freeform 22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GB" dirty="0"/>
              <a:t>                                   Hearing</a:t>
            </a:r>
            <a:br>
              <a:rPr lang="en-GB" dirty="0"/>
            </a:br>
            <a:r>
              <a:rPr lang="en-GB" dirty="0"/>
              <a:t>                                  Solutions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6" y="3895343"/>
            <a:ext cx="11467897" cy="9233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2800" baseline="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                  								       		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902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8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9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0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7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1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654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MM 2013_16: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701859" y="603084"/>
            <a:ext cx="11016944" cy="62813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71571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7557" y="457200"/>
            <a:ext cx="10401152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lang="en-US" sz="3200" b="1" smtClean="0">
                <a:solidFill>
                  <a:schemeClr val="tx1"/>
                </a:solidFill>
                <a:latin typeface="+mj-lt"/>
                <a:ea typeface="ヒラギノ角ゴ Pro W3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2"/>
          <p:cNvSpPr>
            <a:spLocks noGrp="1"/>
          </p:cNvSpPr>
          <p:nvPr>
            <p:ph sz="quarter" idx="10"/>
          </p:nvPr>
        </p:nvSpPr>
        <p:spPr>
          <a:xfrm>
            <a:off x="1077557" y="1472943"/>
            <a:ext cx="6925527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7518" y="1478659"/>
            <a:ext cx="3201234" cy="40780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1236920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ommunication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3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420"/>
            <a:ext cx="8106843" cy="6858000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8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3"/>
            <a:ext cx="10356382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1653925"/>
            <a:ext cx="10361144" cy="4594476"/>
          </a:xfrm>
        </p:spPr>
        <p:txBody>
          <a:bodyPr lIns="0"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36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252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4"/>
            <a:ext cx="10356382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9" y="1653925"/>
            <a:ext cx="10361142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4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9" y="980898"/>
            <a:ext cx="10364322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38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40" y="381000"/>
            <a:ext cx="10356382" cy="822960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8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9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0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7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1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967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40" y="381000"/>
            <a:ext cx="10356382" cy="457200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9" y="980898"/>
            <a:ext cx="10364322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7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307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4"/>
            <a:ext cx="10356382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1653925"/>
            <a:ext cx="499920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653925"/>
            <a:ext cx="5174222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315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2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4"/>
            <a:ext cx="10356382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2338445"/>
            <a:ext cx="499920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2338445"/>
            <a:ext cx="5174222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9" y="1605678"/>
            <a:ext cx="4999202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92030" y="1605678"/>
            <a:ext cx="5178191" cy="553998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9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79414"/>
            <a:ext cx="10356384" cy="4572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1653925"/>
            <a:ext cx="499920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653925"/>
            <a:ext cx="5182162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64324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056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45720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7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263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title, 2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839" y="1605678"/>
            <a:ext cx="4999202" cy="553998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092030" y="1605678"/>
            <a:ext cx="5178191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79414"/>
            <a:ext cx="1035638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2338445"/>
            <a:ext cx="499920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2338445"/>
            <a:ext cx="5182162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64324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5353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80999"/>
            <a:ext cx="10356382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5"/>
            <a:ext cx="326033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1653925"/>
            <a:ext cx="3261600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653925"/>
            <a:ext cx="3260078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563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3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80999"/>
            <a:ext cx="10356382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2338445"/>
            <a:ext cx="326033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2338445"/>
            <a:ext cx="3261600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2338445"/>
            <a:ext cx="3260078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10144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461358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12572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317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80999"/>
            <a:ext cx="1035638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70420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5"/>
            <a:ext cx="326033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1653925"/>
            <a:ext cx="3261600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653925"/>
            <a:ext cx="3274114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3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title, 3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80999"/>
            <a:ext cx="1035638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70420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2338445"/>
            <a:ext cx="326033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2338445"/>
            <a:ext cx="3261600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2338445"/>
            <a:ext cx="3274114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10144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461358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12572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39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9" y="1298448"/>
            <a:ext cx="10362732" cy="4956048"/>
          </a:xfrm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0315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839" y="384048"/>
            <a:ext cx="10361146" cy="5864352"/>
          </a:xfrm>
        </p:spPr>
        <p:txBody>
          <a:bodyPr rIns="0"/>
          <a:lstStyle>
            <a:lvl1pPr marL="0" indent="0">
              <a:lnSpc>
                <a:spcPct val="90000"/>
              </a:lnSpc>
              <a:buFontTx/>
              <a:buNone/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631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839" y="1653920"/>
            <a:ext cx="10367370" cy="4591432"/>
          </a:xfrm>
        </p:spPr>
        <p:txBody>
          <a:bodyPr rIns="0"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439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0"/>
            <a:ext cx="3260333" cy="4591432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lang="en-US" sz="2000" kern="1200" noProof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653920"/>
            <a:ext cx="7087033" cy="4591432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660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4"/>
            <a:ext cx="3260333" cy="4591428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lang="en-US" sz="2000" kern="1200" noProof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000" kern="1200" noProof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1653924"/>
            <a:ext cx="3261600" cy="4591428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653924"/>
            <a:ext cx="3278622" cy="4591427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627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080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5"/>
            <a:ext cx="7087161" cy="4591054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1653925"/>
            <a:ext cx="3255697" cy="4591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27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2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2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8785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7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8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9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6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900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9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>
                  <a:solidFill>
                    <a:srgbClr val="FFFFFF"/>
                  </a:solidFill>
                </a:rPr>
                <a:t>s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  <a:noFill/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9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1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8FA9D-5505-42B7-BC59-F4AC0B5FD2AA}" type="datetimeFigureOut">
              <a:rPr lang="sv-SE" smtClean="0">
                <a:solidFill>
                  <a:prstClr val="black"/>
                </a:solidFill>
              </a:rPr>
              <a:pPr/>
              <a:t>2018-08-06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409129-AD21-4AB0-AB82-C36576915FC6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9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2119-cover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" y="1540443"/>
            <a:ext cx="12192127" cy="395020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" y="1"/>
            <a:ext cx="12192000" cy="1446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7790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687790" y="54865"/>
            <a:ext cx="10792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>
                    <a:lumMod val="50000"/>
                    <a:lumOff val="50000"/>
                  </a:srgbClr>
                </a:solidFill>
                <a:ea typeface="Arial" charset="0"/>
                <a:cs typeface="Arial" charset="0"/>
              </a:rPr>
              <a:t>3M Engineering</a:t>
            </a:r>
            <a:endParaRPr lang="en-US" sz="1600" dirty="0">
              <a:solidFill>
                <a:srgbClr val="000000">
                  <a:lumMod val="50000"/>
                  <a:lumOff val="50000"/>
                </a:srgbClr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220190" y="6502401"/>
            <a:ext cx="406506" cy="2370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3770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8231744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817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8231744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0623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1652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5505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731710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7519" y="1285875"/>
            <a:ext cx="3201234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773596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731710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7518" y="1285875"/>
            <a:ext cx="3201234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779351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2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2"/>
          <p:cNvSpPr>
            <a:spLocks noGrp="1"/>
          </p:cNvSpPr>
          <p:nvPr>
            <p:ph sz="quarter" idx="11"/>
          </p:nvPr>
        </p:nvSpPr>
        <p:spPr>
          <a:xfrm>
            <a:off x="6219539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8256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6219539" y="1280160"/>
            <a:ext cx="525917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6034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4336808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2"/>
          <p:cNvSpPr>
            <a:spLocks noGrp="1"/>
          </p:cNvSpPr>
          <p:nvPr>
            <p:ph sz="quarter" idx="12"/>
          </p:nvPr>
        </p:nvSpPr>
        <p:spPr>
          <a:xfrm>
            <a:off x="7996106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298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979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4336806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2"/>
          <p:cNvSpPr>
            <a:spLocks noGrp="1"/>
          </p:cNvSpPr>
          <p:nvPr>
            <p:ph sz="quarter" idx="12"/>
          </p:nvPr>
        </p:nvSpPr>
        <p:spPr>
          <a:xfrm>
            <a:off x="7996103" y="1280160"/>
            <a:ext cx="3475625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797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2"/>
          <p:cNvSpPr>
            <a:spLocks noGrp="1"/>
          </p:cNvSpPr>
          <p:nvPr>
            <p:ph sz="quarter" idx="12"/>
          </p:nvPr>
        </p:nvSpPr>
        <p:spPr>
          <a:xfrm>
            <a:off x="6219539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2"/>
          <p:cNvSpPr>
            <a:spLocks noGrp="1"/>
          </p:cNvSpPr>
          <p:nvPr>
            <p:ph sz="quarter" idx="13"/>
          </p:nvPr>
        </p:nvSpPr>
        <p:spPr>
          <a:xfrm>
            <a:off x="685978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2"/>
          <p:cNvSpPr>
            <a:spLocks noGrp="1"/>
          </p:cNvSpPr>
          <p:nvPr>
            <p:ph sz="quarter" idx="14"/>
          </p:nvPr>
        </p:nvSpPr>
        <p:spPr>
          <a:xfrm>
            <a:off x="6219539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149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4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978" y="457200"/>
            <a:ext cx="10792731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7790" y="914400"/>
            <a:ext cx="10792731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Content Placeholder 22"/>
          <p:cNvSpPr>
            <a:spLocks noGrp="1"/>
          </p:cNvSpPr>
          <p:nvPr>
            <p:ph sz="quarter" idx="10"/>
          </p:nvPr>
        </p:nvSpPr>
        <p:spPr>
          <a:xfrm>
            <a:off x="685978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2"/>
          <p:cNvSpPr>
            <a:spLocks noGrp="1"/>
          </p:cNvSpPr>
          <p:nvPr>
            <p:ph sz="quarter" idx="12"/>
          </p:nvPr>
        </p:nvSpPr>
        <p:spPr>
          <a:xfrm>
            <a:off x="6219539" y="128016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2"/>
          <p:cNvSpPr>
            <a:spLocks noGrp="1"/>
          </p:cNvSpPr>
          <p:nvPr>
            <p:ph sz="quarter" idx="13"/>
          </p:nvPr>
        </p:nvSpPr>
        <p:spPr>
          <a:xfrm>
            <a:off x="685978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2"/>
          <p:cNvSpPr>
            <a:spLocks noGrp="1"/>
          </p:cNvSpPr>
          <p:nvPr>
            <p:ph sz="quarter" idx="14"/>
          </p:nvPr>
        </p:nvSpPr>
        <p:spPr>
          <a:xfrm>
            <a:off x="6219539" y="3611880"/>
            <a:ext cx="525917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2558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5943600"/>
            <a:ext cx="121920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22135-divider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"/>
            <a:ext cx="12192000" cy="6857928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80493" y="2551897"/>
            <a:ext cx="9603701" cy="640080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80493" y="3331480"/>
            <a:ext cx="9603701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218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332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5943600"/>
            <a:ext cx="121920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22135-divider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"/>
            <a:ext cx="12192000" cy="6857928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80493" y="2551897"/>
            <a:ext cx="9603701" cy="640080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80493" y="3331480"/>
            <a:ext cx="9603701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4224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51261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19127"/>
            <a:ext cx="10566400" cy="4937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524000"/>
            <a:ext cx="9613900" cy="42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876301" y="6572252"/>
            <a:ext cx="2844800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© 3M 2011.  All Rights Reserved.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00674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S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ommunication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63"/>
            <a:ext cx="12212922" cy="6863662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 userDrawn="1"/>
        </p:nvSpPr>
        <p:spPr>
          <a:xfrm flipH="1" flipV="1">
            <a:off x="1" y="-17420"/>
            <a:ext cx="8130732" cy="6875419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5593" y="1652428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84048" y="3892296"/>
            <a:ext cx="9472598" cy="8648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subhead/presenters names, 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520449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5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3"/>
            <a:ext cx="10356382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1653925"/>
            <a:ext cx="10361144" cy="4594476"/>
          </a:xfrm>
        </p:spPr>
        <p:txBody>
          <a:bodyPr lIns="0"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36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975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4"/>
            <a:ext cx="10356382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9" y="1653925"/>
            <a:ext cx="10361142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4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9" y="980898"/>
            <a:ext cx="10364322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4385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40" y="381000"/>
            <a:ext cx="10356382" cy="822960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5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8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9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0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7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1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086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4048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85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40" y="381000"/>
            <a:ext cx="10356382" cy="457200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9" y="980898"/>
            <a:ext cx="10364322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7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001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4"/>
            <a:ext cx="10356382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1653925"/>
            <a:ext cx="499920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653925"/>
            <a:ext cx="5174222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7451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2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79414"/>
            <a:ext cx="10356382" cy="8229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2338445"/>
            <a:ext cx="499920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2338445"/>
            <a:ext cx="5174222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9" y="1605678"/>
            <a:ext cx="4999202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92030" y="1605678"/>
            <a:ext cx="5178191" cy="553998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4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79414"/>
            <a:ext cx="10356384" cy="4572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1653925"/>
            <a:ext cx="499920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653925"/>
            <a:ext cx="5182162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64324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0501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title, 2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839" y="1605678"/>
            <a:ext cx="4999202" cy="553998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092030" y="1605678"/>
            <a:ext cx="5178191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79414"/>
            <a:ext cx="1035638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8" y="2338445"/>
            <a:ext cx="499920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2338445"/>
            <a:ext cx="5182162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64324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735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80999"/>
            <a:ext cx="10356382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5"/>
            <a:ext cx="326033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1653925"/>
            <a:ext cx="3261600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653925"/>
            <a:ext cx="3260078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88654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3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40" y="380999"/>
            <a:ext cx="10356382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2338445"/>
            <a:ext cx="326033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2338445"/>
            <a:ext cx="3261600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2338445"/>
            <a:ext cx="3260078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10144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461358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12572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10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80999"/>
            <a:ext cx="1035638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70420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5"/>
            <a:ext cx="3260333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1653925"/>
            <a:ext cx="3261600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653925"/>
            <a:ext cx="3274114" cy="459447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992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title, 3 Conten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839" y="380999"/>
            <a:ext cx="10356384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3838" y="980898"/>
            <a:ext cx="10370420" cy="365760"/>
          </a:xfrm>
        </p:spPr>
        <p:txBody>
          <a:bodyPr anchor="ctr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2338445"/>
            <a:ext cx="3260333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sz="2000"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2338445"/>
            <a:ext cx="3261600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2338445"/>
            <a:ext cx="3274114" cy="3909956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5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6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7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8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10144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461358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12572" y="1605678"/>
            <a:ext cx="3260077" cy="55399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0" anchor="ctr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845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913839" y="1298448"/>
            <a:ext cx="10362732" cy="4956048"/>
          </a:xfrm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3374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8448"/>
            <a:ext cx="11431590" cy="4956048"/>
          </a:xfrm>
        </p:spPr>
        <p:txBody>
          <a:bodyPr/>
          <a:lstStyle>
            <a:lvl1pPr>
              <a:lnSpc>
                <a:spcPct val="90000"/>
              </a:lnSpc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914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839" y="384048"/>
            <a:ext cx="10361146" cy="5864352"/>
          </a:xfrm>
        </p:spPr>
        <p:txBody>
          <a:bodyPr rIns="0"/>
          <a:lstStyle>
            <a:lvl1pPr marL="0" indent="0">
              <a:lnSpc>
                <a:spcPct val="90000"/>
              </a:lnSpc>
              <a:buFontTx/>
              <a:buNone/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625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839" y="1653920"/>
            <a:ext cx="10367370" cy="4591432"/>
          </a:xfrm>
        </p:spPr>
        <p:txBody>
          <a:bodyPr rIns="0"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664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0"/>
            <a:ext cx="3260333" cy="4591432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lang="en-US" sz="2000" kern="1200" noProof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653920"/>
            <a:ext cx="7087033" cy="4591432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8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1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2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3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4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9810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4"/>
            <a:ext cx="3260333" cy="4591428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 lang="en-US" sz="2000" kern="1200" noProof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000" kern="1200" noProof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461358" y="1653924"/>
            <a:ext cx="3261600" cy="4591428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653924"/>
            <a:ext cx="3278622" cy="4591427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3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4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59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913838" y="1653925"/>
            <a:ext cx="7087161" cy="4591054"/>
          </a:xfrm>
        </p:spPr>
        <p:txBody>
          <a:bodyPr/>
          <a:lstStyle>
            <a:lvl1pPr marL="722313" marR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lvl1pPr>
            <a:lvl2pPr marL="987425" marR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25253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14488" marR="0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</a:lstStyle>
          <a:p>
            <a:pPr marL="722313" marR="0" lvl="0" indent="-722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987425" marR="0" lvl="1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2538" marR="0" lvl="2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14488" marR="0" lvl="3" indent="-2794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1653925"/>
            <a:ext cx="3255697" cy="4591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0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1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2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745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16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9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20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22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1275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EditPoints="1"/>
          </p:cNvSpPr>
          <p:nvPr userDrawn="1"/>
        </p:nvSpPr>
        <p:spPr bwMode="auto">
          <a:xfrm>
            <a:off x="5913041" y="6475413"/>
            <a:ext cx="365919" cy="194691"/>
          </a:xfrm>
          <a:custGeom>
            <a:avLst/>
            <a:gdLst>
              <a:gd name="T0" fmla="*/ 109 w 138"/>
              <a:gd name="T1" fmla="*/ 2 h 72"/>
              <a:gd name="T2" fmla="*/ 99 w 138"/>
              <a:gd name="T3" fmla="*/ 42 h 72"/>
              <a:gd name="T4" fmla="*/ 89 w 138"/>
              <a:gd name="T5" fmla="*/ 2 h 72"/>
              <a:gd name="T6" fmla="*/ 61 w 138"/>
              <a:gd name="T7" fmla="*/ 2 h 72"/>
              <a:gd name="T8" fmla="*/ 61 w 138"/>
              <a:gd name="T9" fmla="*/ 17 h 72"/>
              <a:gd name="T10" fmla="*/ 33 w 138"/>
              <a:gd name="T11" fmla="*/ 0 h 72"/>
              <a:gd name="T12" fmla="*/ 3 w 138"/>
              <a:gd name="T13" fmla="*/ 24 h 72"/>
              <a:gd name="T14" fmla="*/ 22 w 138"/>
              <a:gd name="T15" fmla="*/ 24 h 72"/>
              <a:gd name="T16" fmla="*/ 32 w 138"/>
              <a:gd name="T17" fmla="*/ 16 h 72"/>
              <a:gd name="T18" fmla="*/ 41 w 138"/>
              <a:gd name="T19" fmla="*/ 22 h 72"/>
              <a:gd name="T20" fmla="*/ 32 w 138"/>
              <a:gd name="T21" fmla="*/ 28 h 72"/>
              <a:gd name="T22" fmla="*/ 26 w 138"/>
              <a:gd name="T23" fmla="*/ 28 h 72"/>
              <a:gd name="T24" fmla="*/ 26 w 138"/>
              <a:gd name="T25" fmla="*/ 41 h 72"/>
              <a:gd name="T26" fmla="*/ 32 w 138"/>
              <a:gd name="T27" fmla="*/ 41 h 72"/>
              <a:gd name="T28" fmla="*/ 40 w 138"/>
              <a:gd name="T29" fmla="*/ 48 h 72"/>
              <a:gd name="T30" fmla="*/ 31 w 138"/>
              <a:gd name="T31" fmla="*/ 56 h 72"/>
              <a:gd name="T32" fmla="*/ 20 w 138"/>
              <a:gd name="T33" fmla="*/ 43 h 72"/>
              <a:gd name="T34" fmla="*/ 0 w 138"/>
              <a:gd name="T35" fmla="*/ 43 h 72"/>
              <a:gd name="T36" fmla="*/ 32 w 138"/>
              <a:gd name="T37" fmla="*/ 72 h 72"/>
              <a:gd name="T38" fmla="*/ 61 w 138"/>
              <a:gd name="T39" fmla="*/ 57 h 72"/>
              <a:gd name="T40" fmla="*/ 61 w 138"/>
              <a:gd name="T41" fmla="*/ 71 h 72"/>
              <a:gd name="T42" fmla="*/ 80 w 138"/>
              <a:gd name="T43" fmla="*/ 71 h 72"/>
              <a:gd name="T44" fmla="*/ 80 w 138"/>
              <a:gd name="T45" fmla="*/ 27 h 72"/>
              <a:gd name="T46" fmla="*/ 91 w 138"/>
              <a:gd name="T47" fmla="*/ 71 h 72"/>
              <a:gd name="T48" fmla="*/ 108 w 138"/>
              <a:gd name="T49" fmla="*/ 71 h 72"/>
              <a:gd name="T50" fmla="*/ 119 w 138"/>
              <a:gd name="T51" fmla="*/ 27 h 72"/>
              <a:gd name="T52" fmla="*/ 119 w 138"/>
              <a:gd name="T53" fmla="*/ 71 h 72"/>
              <a:gd name="T54" fmla="*/ 138 w 138"/>
              <a:gd name="T55" fmla="*/ 71 h 72"/>
              <a:gd name="T56" fmla="*/ 138 w 138"/>
              <a:gd name="T57" fmla="*/ 2 h 72"/>
              <a:gd name="T58" fmla="*/ 109 w 138"/>
              <a:gd name="T59" fmla="*/ 2 h 72"/>
              <a:gd name="T60" fmla="*/ 61 w 138"/>
              <a:gd name="T61" fmla="*/ 42 h 72"/>
              <a:gd name="T62" fmla="*/ 53 w 138"/>
              <a:gd name="T63" fmla="*/ 34 h 72"/>
              <a:gd name="T64" fmla="*/ 61 w 138"/>
              <a:gd name="T65" fmla="*/ 25 h 72"/>
              <a:gd name="T66" fmla="*/ 61 w 138"/>
              <a:gd name="T67" fmla="*/ 4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72">
                <a:moveTo>
                  <a:pt x="109" y="2"/>
                </a:moveTo>
                <a:cubicBezTo>
                  <a:pt x="99" y="42"/>
                  <a:pt x="99" y="42"/>
                  <a:pt x="99" y="42"/>
                </a:cubicBezTo>
                <a:cubicBezTo>
                  <a:pt x="89" y="2"/>
                  <a:pt x="89" y="2"/>
                  <a:pt x="89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17"/>
                  <a:pt x="61" y="17"/>
                  <a:pt x="61" y="17"/>
                </a:cubicBezTo>
                <a:cubicBezTo>
                  <a:pt x="57" y="4"/>
                  <a:pt x="44" y="0"/>
                  <a:pt x="33" y="0"/>
                </a:cubicBezTo>
                <a:cubicBezTo>
                  <a:pt x="19" y="0"/>
                  <a:pt x="4" y="6"/>
                  <a:pt x="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19"/>
                  <a:pt x="28" y="16"/>
                  <a:pt x="32" y="16"/>
                </a:cubicBezTo>
                <a:cubicBezTo>
                  <a:pt x="38" y="16"/>
                  <a:pt x="41" y="18"/>
                  <a:pt x="41" y="22"/>
                </a:cubicBezTo>
                <a:cubicBezTo>
                  <a:pt x="41" y="25"/>
                  <a:pt x="39" y="28"/>
                  <a:pt x="32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41"/>
                  <a:pt x="26" y="41"/>
                  <a:pt x="2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5" y="41"/>
                  <a:pt x="40" y="43"/>
                  <a:pt x="40" y="48"/>
                </a:cubicBezTo>
                <a:cubicBezTo>
                  <a:pt x="40" y="53"/>
                  <a:pt x="36" y="56"/>
                  <a:pt x="31" y="56"/>
                </a:cubicBezTo>
                <a:cubicBezTo>
                  <a:pt x="23" y="56"/>
                  <a:pt x="20" y="49"/>
                  <a:pt x="2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7"/>
                  <a:pt x="0" y="72"/>
                  <a:pt x="32" y="72"/>
                </a:cubicBezTo>
                <a:cubicBezTo>
                  <a:pt x="47" y="72"/>
                  <a:pt x="58" y="66"/>
                  <a:pt x="61" y="57"/>
                </a:cubicBezTo>
                <a:cubicBezTo>
                  <a:pt x="61" y="71"/>
                  <a:pt x="61" y="71"/>
                  <a:pt x="61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27"/>
                  <a:pt x="80" y="27"/>
                  <a:pt x="80" y="27"/>
                </a:cubicBezTo>
                <a:cubicBezTo>
                  <a:pt x="91" y="71"/>
                  <a:pt x="91" y="71"/>
                  <a:pt x="91" y="71"/>
                </a:cubicBezTo>
                <a:cubicBezTo>
                  <a:pt x="108" y="71"/>
                  <a:pt x="108" y="71"/>
                  <a:pt x="108" y="71"/>
                </a:cubicBezTo>
                <a:cubicBezTo>
                  <a:pt x="119" y="27"/>
                  <a:pt x="119" y="27"/>
                  <a:pt x="119" y="2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2"/>
                  <a:pt x="138" y="2"/>
                  <a:pt x="138" y="2"/>
                </a:cubicBezTo>
                <a:lnTo>
                  <a:pt x="109" y="2"/>
                </a:lnTo>
                <a:close/>
                <a:moveTo>
                  <a:pt x="61" y="42"/>
                </a:moveTo>
                <a:cubicBezTo>
                  <a:pt x="58" y="37"/>
                  <a:pt x="55" y="35"/>
                  <a:pt x="53" y="34"/>
                </a:cubicBezTo>
                <a:cubicBezTo>
                  <a:pt x="57" y="32"/>
                  <a:pt x="59" y="30"/>
                  <a:pt x="61" y="25"/>
                </a:cubicBezTo>
                <a:lnTo>
                  <a:pt x="61" y="4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>
                <a:solidFill>
                  <a:prstClr val="black"/>
                </a:solidFill>
              </a:rPr>
              <a:pPr algn="r"/>
              <a:t>‹#›</a:t>
            </a:fld>
            <a:endParaRPr lang="en-US" sz="800" dirty="0" err="1">
              <a:solidFill>
                <a:prstClr val="black"/>
              </a:solidFill>
            </a:endParaRPr>
          </a:p>
        </p:txBody>
      </p:sp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7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8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fld id="{75980DF0-75D0-FD4C-983E-614B6986212F}" type="datetime3">
                  <a:rPr lang="en-US" sz="800" kern="0" smtClean="0">
                    <a:solidFill>
                      <a:prstClr val="black"/>
                    </a:solidFill>
                    <a:latin typeface="3M Circular TT Book" panose="020B0604020101020102" pitchFamily="34" charset="0"/>
                    <a:cs typeface="3M Circular TT Book" panose="020B0604020101020102" pitchFamily="34" charset="0"/>
                  </a:rPr>
                  <a:pPr algn="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t>6 August 2018</a:t>
                </a:fld>
                <a:endPara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9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81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00" kern="0">
                  <a:solidFill>
                    <a:prstClr val="black"/>
                  </a:solidFill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6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0" name="Footer Placeholder 3"/>
          <p:cNvSpPr txBox="1">
            <a:spLocks/>
          </p:cNvSpPr>
          <p:nvPr userDrawn="1"/>
        </p:nvSpPr>
        <p:spPr bwMode="auto">
          <a:xfrm>
            <a:off x="1944949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0004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4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>
                  <a:solidFill>
                    <a:srgbClr val="FFFFFF"/>
                  </a:solidFill>
                </a:rPr>
                <a:t>s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  <a:noFill/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5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2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oleObject" Target="../embeddings/oleObject6.bin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ags" Target="../tags/tag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image" Target="../media/image7.gif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vmlDrawing" Target="../drawings/vmlDrawing6.vml"/><Relationship Id="rId30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image" Target="../media/image7.gif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vmlDrawing" Target="../drawings/vmlDrawing8.v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oleObject" Target="../embeddings/oleObject8.bin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4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think-cell Slide" r:id="rId35" imgW="270" imgH="270" progId="TCLayout.ActiveDocument.1">
                  <p:embed/>
                </p:oleObj>
              </mc:Choice>
              <mc:Fallback>
                <p:oleObj name="think-cell Slide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80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20" r:id="rId29"/>
    <p:sldLayoutId id="2147483721" r:id="rId30"/>
    <p:sldLayoutId id="2147483722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3" orient="horz" pos="4080">
          <p15:clr>
            <a:srgbClr val="F26B43"/>
          </p15:clr>
        </p15:guide>
        <p15:guide id="14" orient="horz" pos="3936">
          <p15:clr>
            <a:srgbClr val="F26B43"/>
          </p15:clr>
        </p15:guide>
        <p15:guide id="15" pos="5034">
          <p15:clr>
            <a:srgbClr val="F26B43"/>
          </p15:clr>
        </p15:guide>
        <p15:guide id="16" orient="horz" pos="3312">
          <p15:clr>
            <a:srgbClr val="F26B43"/>
          </p15:clr>
        </p15:guide>
        <p15:guide id="17" orient="horz" pos="2702">
          <p15:clr>
            <a:srgbClr val="F26B43"/>
          </p15:clr>
        </p15:guide>
        <p15:guide id="18" pos="2634">
          <p15:clr>
            <a:srgbClr val="F26B43"/>
          </p15:clr>
        </p15:guide>
        <p15:guide id="19" pos="5046">
          <p15:clr>
            <a:srgbClr val="F26B43"/>
          </p15:clr>
        </p15:guide>
        <p15:guide id="20" orient="horz" pos="1468">
          <p15:clr>
            <a:srgbClr val="F26B43"/>
          </p15:clr>
        </p15:guide>
        <p15:guide id="21" orient="horz" pos="1480">
          <p15:clr>
            <a:srgbClr val="F26B43"/>
          </p15:clr>
        </p15:guide>
        <p15:guide id="22" orient="horz" pos="2706">
          <p15:clr>
            <a:srgbClr val="F26B43"/>
          </p15:clr>
        </p15:guide>
        <p15:guide id="23" pos="2648">
          <p15:clr>
            <a:srgbClr val="F26B43"/>
          </p15:clr>
        </p15:guide>
        <p15:guide id="24" orient="horz" pos="576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840" y="381000"/>
            <a:ext cx="10356382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839" y="1653924"/>
            <a:ext cx="10356382" cy="4594475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6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2313" indent="-722313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SzPct val="100000"/>
        <a:buFontTx/>
        <a:buBlip>
          <a:blip r:embed="rId31"/>
        </a:buBlip>
        <a:defRPr lang="en-US" sz="28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987425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252538" indent="-279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9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33413" indent="-279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3" orient="horz" pos="4080">
          <p15:clr>
            <a:srgbClr val="F26B43"/>
          </p15:clr>
        </p15:guide>
        <p15:guide id="14" orient="horz" pos="3936">
          <p15:clr>
            <a:srgbClr val="F26B43"/>
          </p15:clr>
        </p15:guide>
        <p15:guide id="15" pos="5034">
          <p15:clr>
            <a:srgbClr val="F26B43"/>
          </p15:clr>
        </p15:guide>
        <p15:guide id="16" orient="horz" pos="3312">
          <p15:clr>
            <a:srgbClr val="F26B43"/>
          </p15:clr>
        </p15:guide>
        <p15:guide id="17" orient="horz" pos="2702">
          <p15:clr>
            <a:srgbClr val="F26B43"/>
          </p15:clr>
        </p15:guide>
        <p15:guide id="18" pos="2634">
          <p15:clr>
            <a:srgbClr val="F26B43"/>
          </p15:clr>
        </p15:guide>
        <p15:guide id="19" pos="5046">
          <p15:clr>
            <a:srgbClr val="F26B43"/>
          </p15:clr>
        </p15:guide>
        <p15:guide id="20" orient="horz" pos="1468">
          <p15:clr>
            <a:srgbClr val="F26B43"/>
          </p15:clr>
        </p15:guide>
        <p15:guide id="21" orient="horz" pos="1480">
          <p15:clr>
            <a:srgbClr val="F26B43"/>
          </p15:clr>
        </p15:guide>
        <p15:guide id="22" orient="horz" pos="2706">
          <p15:clr>
            <a:srgbClr val="F26B43"/>
          </p15:clr>
        </p15:guide>
        <p15:guide id="23" pos="2648">
          <p15:clr>
            <a:srgbClr val="F26B43"/>
          </p15:clr>
        </p15:guide>
        <p15:guide id="24" orient="horz" pos="576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2135-sliver.jp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457195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6541" y="54865"/>
            <a:ext cx="10792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FFFFFF"/>
                </a:solidFill>
                <a:cs typeface="Arial" charset="0"/>
              </a:rPr>
              <a:t>3M Engineering</a:t>
            </a:r>
          </a:p>
        </p:txBody>
      </p:sp>
      <p:pic>
        <p:nvPicPr>
          <p:cNvPr id="14" name="Picture 13" descr="3M_logo.emf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889" y="6400801"/>
            <a:ext cx="576223" cy="292433"/>
          </a:xfrm>
          <a:prstGeom prst="rect">
            <a:avLst/>
          </a:prstGeom>
        </p:spPr>
      </p:pic>
      <p:sp>
        <p:nvSpPr>
          <p:cNvPr id="15" name="Footer Placeholder 3"/>
          <p:cNvSpPr txBox="1">
            <a:spLocks/>
          </p:cNvSpPr>
          <p:nvPr/>
        </p:nvSpPr>
        <p:spPr>
          <a:xfrm>
            <a:off x="685979" y="6574536"/>
            <a:ext cx="4573191" cy="18288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900" kern="0">
                <a:solidFill>
                  <a:srgbClr val="000000">
                    <a:lumMod val="50000"/>
                    <a:lumOff val="50000"/>
                  </a:srgbClr>
                </a:solidFill>
                <a:ea typeface="Arial" charset="0"/>
                <a:cs typeface="Arial" charset="0"/>
              </a:rPr>
              <a:t>3M Confidential.</a:t>
            </a:r>
            <a:endParaRPr lang="en-US" sz="900" kern="0" dirty="0">
              <a:solidFill>
                <a:srgbClr val="000000">
                  <a:lumMod val="50000"/>
                  <a:lumOff val="50000"/>
                </a:srgbClr>
              </a:solidFill>
              <a:ea typeface="Arial" charset="0"/>
              <a:cs typeface="Arial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73913" y="6567081"/>
            <a:ext cx="362044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052321-C6F9-4678-99AF-88377A6A9DB1}" type="slidenum">
              <a:rPr lang="en-US" sz="1000">
                <a:solidFill>
                  <a:srgbClr val="000000">
                    <a:lumMod val="50000"/>
                    <a:lumOff val="50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0" dirty="0">
              <a:solidFill>
                <a:srgbClr val="000000">
                  <a:lumMod val="50000"/>
                  <a:lumOff val="50000"/>
                </a:srgbClr>
              </a:solidFill>
              <a:latin typeface="Arial Black" pitchFamily="34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923631" y="6573836"/>
            <a:ext cx="4573191" cy="183581"/>
            <a:chOff x="6949440" y="6573835"/>
            <a:chExt cx="4572000" cy="183581"/>
          </a:xfrm>
        </p:grpSpPr>
        <p:grpSp>
          <p:nvGrpSpPr>
            <p:cNvPr id="18" name="Group 8"/>
            <p:cNvGrpSpPr/>
            <p:nvPr/>
          </p:nvGrpSpPr>
          <p:grpSpPr>
            <a:xfrm>
              <a:off x="6949440" y="6574536"/>
              <a:ext cx="4572000" cy="182880"/>
              <a:chOff x="6953905" y="6574536"/>
              <a:chExt cx="4572000" cy="18288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9289053" y="6574536"/>
                <a:ext cx="1177586" cy="182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4088">
                  <a:defRPr/>
                </a:pPr>
                <a:fld id="{947A7B7F-7420-45D2-94CB-7DFC4A377B8C}" type="datetime3">
                  <a:rPr lang="en-US" sz="900" kern="0" smtClean="0">
                    <a:solidFill>
                      <a:srgbClr val="000000">
                        <a:lumMod val="50000"/>
                        <a:lumOff val="50000"/>
                      </a:srgbClr>
                    </a:solidFill>
                    <a:cs typeface="Arial" charset="0"/>
                  </a:rPr>
                  <a:pPr algn="r" defTabSz="914088">
                    <a:defRPr/>
                  </a:pPr>
                  <a:t>6 August 2018</a:t>
                </a:fld>
                <a:endParaRPr lang="en-US" sz="9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9090069" y="6589264"/>
                <a:ext cx="1163039" cy="1534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8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" name="Footer Placeholder 3"/>
              <p:cNvSpPr txBox="1">
                <a:spLocks/>
              </p:cNvSpPr>
              <p:nvPr/>
            </p:nvSpPr>
            <p:spPr>
              <a:xfrm>
                <a:off x="6953905" y="6574536"/>
                <a:ext cx="4572000" cy="182880"/>
              </a:xfrm>
              <a:prstGeom prst="rect">
                <a:avLst/>
              </a:prstGeom>
            </p:spPr>
            <p:txBody>
              <a:bodyPr wrap="none" lIns="0" tIns="0" rIns="0" bIns="0"/>
              <a:lstStyle>
                <a:lvl1pPr>
                  <a:defRPr sz="800">
                    <a:solidFill>
                      <a:schemeClr val="bg2"/>
                    </a:solidFill>
                    <a:latin typeface="+mn-lt"/>
                  </a:defRPr>
                </a:lvl1pPr>
              </a:lstStyle>
              <a:p>
                <a:pPr algn="r" defTabSz="914088">
                  <a:tabLst>
                    <a:tab pos="798513" algn="r"/>
                  </a:tabLst>
                  <a:defRPr/>
                </a:pPr>
                <a:r>
                  <a:rPr lang="en-US" sz="900" kern="0">
                    <a:solidFill>
                      <a:srgbClr val="000000">
                        <a:lumMod val="50000"/>
                        <a:lumOff val="50000"/>
                      </a:srgbClr>
                    </a:solidFill>
                    <a:ea typeface="Arial" charset="0"/>
                    <a:cs typeface="Arial" charset="0"/>
                  </a:rPr>
                  <a:t>3M</a:t>
                </a:r>
                <a:r>
                  <a:rPr lang="en-US" sz="900" kern="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ea typeface="Arial" charset="0"/>
                    <a:cs typeface="Arial" charset="0"/>
                  </a:rPr>
                  <a:t>. All Rights Reserved.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0151413" y="6573835"/>
              <a:ext cx="121567" cy="1532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000000">
                      <a:lumMod val="50000"/>
                      <a:lumOff val="50000"/>
                    </a:srgbClr>
                  </a:solidFill>
                  <a:ea typeface="Arial" charset="0"/>
                  <a:cs typeface="Arial" charset="0"/>
                </a:rPr>
                <a:t>©</a:t>
              </a: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88949" y="3075067"/>
            <a:ext cx="1380786" cy="769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1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ransition>
    <p:fade/>
  </p:transition>
  <p:hf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lang="en-US" sz="3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2pPr>
      <a:lvl3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3pPr>
      <a:lvl4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4pPr>
      <a:lvl5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9pPr>
    </p:titleStyle>
    <p:bodyStyle>
      <a:lvl1pPr marL="236538" indent="-236538" algn="l" rtl="0" eaLnBrk="1" fontAlgn="base" hangingPunct="1">
        <a:spcBef>
          <a:spcPct val="20000"/>
        </a:spcBef>
        <a:spcAft>
          <a:spcPts val="504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338138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100000"/>
        <a:buFont typeface="Arial Narrow" pitchFamily="34" charset="0"/>
        <a:buChar char="―"/>
        <a:defRPr sz="2400" i="0">
          <a:solidFill>
            <a:schemeClr val="tx1"/>
          </a:solidFill>
          <a:latin typeface="+mn-lt"/>
          <a:ea typeface="+mn-ea"/>
          <a:cs typeface="+mn-cs"/>
        </a:defRPr>
      </a:lvl2pPr>
      <a:lvl3pPr marL="738188" indent="-163513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80000"/>
        <a:buFont typeface="Arial" pitchFamily="34" charset="0"/>
        <a:buChar char="•"/>
        <a:defRPr sz="2000" i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6213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100000"/>
        <a:buFont typeface="Arial Narrow" pitchFamily="34" charset="0"/>
        <a:buChar char="–"/>
        <a:defRPr i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548640" algn="l" rtl="0" eaLnBrk="1" fontAlgn="base" hangingPunct="1">
        <a:spcBef>
          <a:spcPts val="600"/>
        </a:spcBef>
        <a:spcAft>
          <a:spcPts val="600"/>
        </a:spcAft>
        <a:buClr>
          <a:schemeClr val="bg2">
            <a:lumMod val="50000"/>
          </a:schemeClr>
        </a:buClr>
        <a:buSzPct val="80000"/>
        <a:buFont typeface="Wingdings" pitchFamily="2" charset="2"/>
        <a:buChar char="§"/>
        <a:defRPr sz="16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0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think-cell Slide" r:id="rId31" imgW="270" imgH="270" progId="TCLayout.ActiveDocument.1">
                  <p:embed/>
                </p:oleObj>
              </mc:Choice>
              <mc:Fallback>
                <p:oleObj name="think-cell Slide" r:id="rId3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840" y="381000"/>
            <a:ext cx="10356382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839" y="1653924"/>
            <a:ext cx="10356382" cy="4594475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24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2313" indent="-722313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SzPct val="100000"/>
        <a:buFontTx/>
        <a:buBlip>
          <a:blip r:embed="rId33"/>
        </a:buBlip>
        <a:defRPr lang="en-US" sz="28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987425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252538" indent="-279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79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33413" indent="-2794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3" orient="horz" pos="4080">
          <p15:clr>
            <a:srgbClr val="F26B43"/>
          </p15:clr>
        </p15:guide>
        <p15:guide id="14" orient="horz" pos="3936">
          <p15:clr>
            <a:srgbClr val="F26B43"/>
          </p15:clr>
        </p15:guide>
        <p15:guide id="15" pos="5034">
          <p15:clr>
            <a:srgbClr val="F26B43"/>
          </p15:clr>
        </p15:guide>
        <p15:guide id="16" orient="horz" pos="3312">
          <p15:clr>
            <a:srgbClr val="F26B43"/>
          </p15:clr>
        </p15:guide>
        <p15:guide id="17" orient="horz" pos="2702">
          <p15:clr>
            <a:srgbClr val="F26B43"/>
          </p15:clr>
        </p15:guide>
        <p15:guide id="18" pos="2634">
          <p15:clr>
            <a:srgbClr val="F26B43"/>
          </p15:clr>
        </p15:guide>
        <p15:guide id="19" pos="5046">
          <p15:clr>
            <a:srgbClr val="F26B43"/>
          </p15:clr>
        </p15:guide>
        <p15:guide id="20" orient="horz" pos="1468">
          <p15:clr>
            <a:srgbClr val="F26B43"/>
          </p15:clr>
        </p15:guide>
        <p15:guide id="21" orient="horz" pos="1480">
          <p15:clr>
            <a:srgbClr val="F26B43"/>
          </p15:clr>
        </p15:guide>
        <p15:guide id="22" orient="horz" pos="2706">
          <p15:clr>
            <a:srgbClr val="F26B43"/>
          </p15:clr>
        </p15:guide>
        <p15:guide id="23" pos="2648">
          <p15:clr>
            <a:srgbClr val="F26B43"/>
          </p15:clr>
        </p15:guide>
        <p15:guide id="24" orient="horz" pos="576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6DBFCD-776E-4481-AD8D-0FA5CE377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2286000"/>
            <a:ext cx="9521825" cy="1051116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PELTOR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Hygiene kit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30EEF4-7BBC-4805-A32D-B08223F2CD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048" y="4257741"/>
            <a:ext cx="4334256" cy="480462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2018-08-06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EDFCE1-359F-4BA2-A38D-E28D90319CA8}"/>
              </a:ext>
            </a:extLst>
          </p:cNvPr>
          <p:cNvGrpSpPr/>
          <p:nvPr/>
        </p:nvGrpSpPr>
        <p:grpSpPr>
          <a:xfrm>
            <a:off x="410135" y="342173"/>
            <a:ext cx="2987891" cy="556662"/>
            <a:chOff x="410135" y="342173"/>
            <a:chExt cx="2987891" cy="5566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671EB3-60F3-4726-B740-C9B966F6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135" y="451748"/>
              <a:ext cx="639558" cy="3375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2E3A3F-8744-4A80-AC38-4FDA630F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6619" y="342173"/>
              <a:ext cx="2011407" cy="55666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FCB3133-4F6A-4031-BA3C-758B0D6D31DE}"/>
                </a:ext>
              </a:extLst>
            </p:cNvPr>
            <p:cNvCxnSpPr/>
            <p:nvPr/>
          </p:nvCxnSpPr>
          <p:spPr>
            <a:xfrm>
              <a:off x="1222928" y="451748"/>
              <a:ext cx="0" cy="36914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2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233B48-87AC-42E8-AAC7-D3834EF1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Why should I change the hygiene kit?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C99282-BC85-4605-98E5-37A3D842B08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Avoid unsanitary fungus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Maintain product performance and attenuation</a:t>
            </a:r>
          </a:p>
          <a:p>
            <a:pPr marL="882650" lvl="3" indent="-342900"/>
            <a:r>
              <a:rPr lang="sv-SE" dirty="0"/>
              <a:t>Cushion material characteristics changes over time</a:t>
            </a:r>
          </a:p>
          <a:p>
            <a:pPr marL="882650" lvl="3" indent="-342900"/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3C0BE3-0AF3-46D8-BCA1-02ED15CDA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23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57D6E41-3319-4305-B971-4AA71585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How do I change the hygiene kit?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4BE6E4-EE94-4F43-92E6-C50F4E52ACD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30" y="1331033"/>
            <a:ext cx="3894844" cy="388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052CC-EA5D-4627-872D-2BDA3A844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71" y="1331033"/>
            <a:ext cx="3888000" cy="38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A56283-C2E2-4373-9997-59CF12A94726}"/>
              </a:ext>
            </a:extLst>
          </p:cNvPr>
          <p:cNvSpPr txBox="1"/>
          <p:nvPr/>
        </p:nvSpPr>
        <p:spPr>
          <a:xfrm>
            <a:off x="305222" y="5373078"/>
            <a:ext cx="114252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000" dirty="0"/>
              <a:t>Remove the exisiting hygiene kit from your headset. Make sure that your replacement kit correspond to the old one and attach it to the headset.</a:t>
            </a:r>
          </a:p>
        </p:txBody>
      </p:sp>
    </p:spTree>
    <p:extLst>
      <p:ext uri="{BB962C8B-B14F-4D97-AF65-F5344CB8AC3E}">
        <p14:creationId xmlns:p14="http://schemas.microsoft.com/office/powerpoint/2010/main" val="12495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6B0F23-BF5F-430E-9F59-904A25C7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How often should I change my hygiene kit?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0ACD7-2114-42B5-96F7-8A9A761C70C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 dirty="0"/>
              <a:t>We recommend to change the hygiene kit once every six month.</a:t>
            </a:r>
          </a:p>
        </p:txBody>
      </p:sp>
    </p:spTree>
    <p:extLst>
      <p:ext uri="{BB962C8B-B14F-4D97-AF65-F5344CB8AC3E}">
        <p14:creationId xmlns:p14="http://schemas.microsoft.com/office/powerpoint/2010/main" val="10635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8661141-204B-4BDA-8FEE-0A3A7E613C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626702"/>
              </p:ext>
            </p:extLst>
          </p:nvPr>
        </p:nvGraphicFramePr>
        <p:xfrm>
          <a:off x="379413" y="384175"/>
          <a:ext cx="9792000" cy="60579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92663550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1862993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45898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24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Article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Hygiene kit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7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Sporttac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MT16H210F-478*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90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ProTac lll Slim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MT13H220*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HY220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73739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WorkTunes Pro FM-radio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HRXS220*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HY220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168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H505B for Welding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H505B-596-*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HY505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4899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Optime 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H510*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58736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Peltor KID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H510AK*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88002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Bull´s Eye 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515FB-516-*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HY51, HY51 GN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2857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Bull´s Eye 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520F-440-*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65079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H31*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288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Optime 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H520*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216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Push To Listen MT155H530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MT155H530*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HY53 PTL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629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Optime 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H540*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9066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Bull´s Eye 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540-441-GN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HY54 GN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6064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SportTac, WS SportTac Light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MT16H21FWS5*-584GN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HY68 SV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681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Workstyle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MT16H21FWS5*-580SV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HY68 SV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68233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9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4473605-E4CE-4711-BCFD-CF6774613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557317"/>
              </p:ext>
            </p:extLst>
          </p:nvPr>
        </p:nvGraphicFramePr>
        <p:xfrm>
          <a:off x="379413" y="384175"/>
          <a:ext cx="9792000" cy="53111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633660748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40485571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782104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24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Article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Hygiene kit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70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LiteCom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MT53H7*4*00*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43953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LiteCom Plus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MT7H7*4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5799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Tactical XP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MT1H7-*2-*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72325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Headset XP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MT53H7*WS5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56956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LiteCom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MT53H7*4410WS5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589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ProTac XP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MT15H7*WS5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8206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Alert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M2RX7*- 0*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HY79, HY81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92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FM Radio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HTRXS7A*-0*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127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Radio XP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HRXP7*-01 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000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Alert XP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MRX21A2WS6*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82064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DAB+ FM radio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HRXD7A*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HY82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609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Alert XPI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MRX21AWS6*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HY82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909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WS LiteCom PRO lll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MT73H7*4D10N*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HY83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5870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3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F72DDAE-7D4E-44C9-8812-74F17977B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793909"/>
              </p:ext>
            </p:extLst>
          </p:nvPr>
        </p:nvGraphicFramePr>
        <p:xfrm>
          <a:off x="379413" y="384175"/>
          <a:ext cx="9792000" cy="23241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375934667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58237307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63998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24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Article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Hygiene kit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41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X1*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HYX1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963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X2*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HYX2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28819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X3*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HYX3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69155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X4*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HYX4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0597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X5*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HYX5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44426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7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50209_3M_PPTTemplate_v7">
  <a:themeElements>
    <a:clrScheme name="TRIFECTA 8 LtBlue_DkBlue_Pur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8228B4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curedBlobServlet [Read-Only]" id="{5D3FCC79-E99F-40E0-B8D9-CCE73F21DACD}" vid="{4B2627FC-C66E-44FF-B010-A64CAE55B84C}"/>
    </a:ext>
  </a:extLst>
</a:theme>
</file>

<file path=ppt/theme/theme2.xml><?xml version="1.0" encoding="utf-8"?>
<a:theme xmlns:a="http://schemas.openxmlformats.org/drawingml/2006/main" name="4_150209_3M_PPTTemplate_v7">
  <a:themeElements>
    <a:clrScheme name="TRIFECTA 8 LtBlue_DkBlue_Pur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8228B4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3.xml><?xml version="1.0" encoding="utf-8"?>
<a:theme xmlns:a="http://schemas.openxmlformats.org/drawingml/2006/main" name="3M_2013_PPT_Template_1.2">
  <a:themeElements>
    <a:clrScheme name="SIGMA-OakHills">
      <a:dk1>
        <a:srgbClr val="000000"/>
      </a:dk1>
      <a:lt1>
        <a:srgbClr val="FFFFFF"/>
      </a:lt1>
      <a:dk2>
        <a:srgbClr val="7E6638"/>
      </a:dk2>
      <a:lt2>
        <a:srgbClr val="808080"/>
      </a:lt2>
      <a:accent1>
        <a:srgbClr val="3A3E76"/>
      </a:accent1>
      <a:accent2>
        <a:srgbClr val="3C694B"/>
      </a:accent2>
      <a:accent3>
        <a:srgbClr val="D64A3A"/>
      </a:accent3>
      <a:accent4>
        <a:srgbClr val="73BC2A"/>
      </a:accent4>
      <a:accent5>
        <a:srgbClr val="397477"/>
      </a:accent5>
      <a:accent6>
        <a:srgbClr val="38008A"/>
      </a:accent6>
      <a:hlink>
        <a:srgbClr val="E6372A"/>
      </a:hlink>
      <a:folHlink>
        <a:srgbClr val="A5A5A5"/>
      </a:folHlink>
    </a:clrScheme>
    <a:fontScheme name="3M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+mn-lt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smtClean="0"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8B1"/>
        </a:accent1>
        <a:accent2>
          <a:srgbClr val="7C9DCC"/>
        </a:accent2>
        <a:accent3>
          <a:srgbClr val="FFFFFF"/>
        </a:accent3>
        <a:accent4>
          <a:srgbClr val="000000"/>
        </a:accent4>
        <a:accent5>
          <a:srgbClr val="AAB9D5"/>
        </a:accent5>
        <a:accent6>
          <a:srgbClr val="708EB9"/>
        </a:accent6>
        <a:hlink>
          <a:srgbClr val="FF9933"/>
        </a:hlink>
        <a:folHlink>
          <a:srgbClr val="EEF3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150209_3M_PPTTemplate_v7">
  <a:themeElements>
    <a:clrScheme name="TRIFECTA 8 LtBlue_DkBlue_Pur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8228B4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299</Words>
  <Application>Microsoft Office PowerPoint</Application>
  <PresentationFormat>Widescreen</PresentationFormat>
  <Paragraphs>118</Paragraphs>
  <Slides>7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ＭＳ Ｐゴシック</vt:lpstr>
      <vt:lpstr>3M Circular TT Bold</vt:lpstr>
      <vt:lpstr>3M Circular TT Book</vt:lpstr>
      <vt:lpstr>Arial</vt:lpstr>
      <vt:lpstr>Arial Black</vt:lpstr>
      <vt:lpstr>Arial Narrow</vt:lpstr>
      <vt:lpstr>Calibri</vt:lpstr>
      <vt:lpstr>Wingdings</vt:lpstr>
      <vt:lpstr>ヒラギノ角ゴ Pro W3</vt:lpstr>
      <vt:lpstr>150209_3M_PPTTemplate_v7</vt:lpstr>
      <vt:lpstr>4_150209_3M_PPTTemplate_v7</vt:lpstr>
      <vt:lpstr>3M_2013_PPT_Template_1.2</vt:lpstr>
      <vt:lpstr>1_150209_3M_PPTTemplate_v7</vt:lpstr>
      <vt:lpstr>think-cell Slide</vt:lpstr>
      <vt:lpstr>PELTOR  Hygiene kit</vt:lpstr>
      <vt:lpstr>Why should I change the hygiene kit?</vt:lpstr>
      <vt:lpstr>How do I change the hygiene kit?</vt:lpstr>
      <vt:lpstr>How often should I change my hygiene kit?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 Damberg</dc:creator>
  <cp:lastModifiedBy>Kristina Gustafsson</cp:lastModifiedBy>
  <cp:revision>233</cp:revision>
  <dcterms:created xsi:type="dcterms:W3CDTF">2016-03-10T10:28:08Z</dcterms:created>
  <dcterms:modified xsi:type="dcterms:W3CDTF">2018-08-06T11:43:57Z</dcterms:modified>
</cp:coreProperties>
</file>